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24" y="-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what was discussed, I chose to track 5 financial analyst using the twitter API</a:t>
            </a:r>
          </a:p>
          <a:p>
            <a:endParaRPr lang="en-US" dirty="0"/>
          </a:p>
          <a:p>
            <a:r>
              <a:rPr lang="en-US" dirty="0"/>
              <a:t>At the time when I wrote code, I could only query the most recent 3200 tweets for a given twitter handle</a:t>
            </a:r>
          </a:p>
          <a:p>
            <a:endParaRPr lang="en-US" dirty="0"/>
          </a:p>
          <a:p>
            <a:r>
              <a:rPr lang="en-US" dirty="0"/>
              <a:t>I stored these as flat files on my local system, no databases involved</a:t>
            </a:r>
          </a:p>
          <a:p>
            <a:endParaRPr lang="en-US" dirty="0"/>
          </a:p>
          <a:p>
            <a:r>
              <a:rPr lang="en-US" dirty="0"/>
              <a:t>My python script also queried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which was a much larger timeseries scale, so joining the two generally didn’t cause loss of twitter data</a:t>
            </a:r>
          </a:p>
          <a:p>
            <a:endParaRPr lang="en-US" dirty="0"/>
          </a:p>
          <a:p>
            <a:r>
              <a:rPr lang="en-US" dirty="0"/>
              <a:t>I mentioned earlier, I wished that I used yahoo finance API, since it provides more data including company tickers, as well as ticker price and not just short or total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performed topic modeling using an algorithm called LDA, and configured the algorithm to return 10 topics for each financial analyst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I performed 10 topics for each financial analyst, it means I generated 50 total topics</a:t>
            </a:r>
          </a:p>
          <a:p>
            <a:endParaRPr lang="en-US" dirty="0"/>
          </a:p>
          <a:p>
            <a:r>
              <a:rPr lang="en-US" dirty="0"/>
              <a:t>In this slide I chose to show two word clouds out of the 50 generated to give visual sense of how LDA works</a:t>
            </a:r>
          </a:p>
          <a:p>
            <a:endParaRPr lang="en-US" dirty="0"/>
          </a:p>
          <a:p>
            <a:r>
              <a:rPr lang="en-US" dirty="0"/>
              <a:t>From here, we can easily see what general things a given financial analyst discusses in the course of 3200 recent tweets</a:t>
            </a:r>
          </a:p>
          <a:p>
            <a:endParaRPr lang="en-US" dirty="0"/>
          </a:p>
          <a:p>
            <a:r>
              <a:rPr lang="en-US" dirty="0"/>
              <a:t>In the case of </a:t>
            </a:r>
            <a:r>
              <a:rPr lang="en-US" dirty="0" err="1"/>
              <a:t>TheStalwart</a:t>
            </a:r>
            <a:r>
              <a:rPr lang="en-US" dirty="0"/>
              <a:t>, I may choose to obtain and analyze apple, tesla, or Netflix ticker data</a:t>
            </a:r>
          </a:p>
          <a:p>
            <a:endParaRPr lang="en-US" dirty="0"/>
          </a:p>
          <a:p>
            <a:r>
              <a:rPr lang="en-US" dirty="0"/>
              <a:t>On the </a:t>
            </a:r>
            <a:r>
              <a:rPr lang="en-US" dirty="0" err="1"/>
              <a:t>otherhand</a:t>
            </a:r>
            <a:r>
              <a:rPr lang="en-US" dirty="0"/>
              <a:t>, for </a:t>
            </a:r>
            <a:r>
              <a:rPr lang="en-US" dirty="0" err="1"/>
              <a:t>LizAnnSonder</a:t>
            </a:r>
            <a:r>
              <a:rPr lang="en-US" dirty="0"/>
              <a:t>, I may choose some oil company maybe </a:t>
            </a:r>
            <a:r>
              <a:rPr lang="en-US" dirty="0" err="1"/>
              <a:t>exxon</a:t>
            </a:r>
            <a:r>
              <a:rPr lang="en-US" dirty="0"/>
              <a:t> or chevron, or </a:t>
            </a:r>
            <a:r>
              <a:rPr lang="en-US" dirty="0" err="1"/>
              <a:t>metallica</a:t>
            </a:r>
            <a:r>
              <a:rPr lang="en-US" dirty="0"/>
              <a:t> metals </a:t>
            </a:r>
            <a:r>
              <a:rPr lang="en-US" dirty="0" err="1"/>
              <a:t>corp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I think the word oil is too vague, then I should have 9 other topics to review and consider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LDA topics, I performed some due diligence and attempted sentiment analysis of each topic.</a:t>
            </a:r>
          </a:p>
          <a:p>
            <a:endParaRPr lang="en-US" dirty="0"/>
          </a:p>
          <a:p>
            <a:r>
              <a:rPr lang="en-US" dirty="0"/>
              <a:t>Not shown in this slide, I also performed as mentioned earlier, the same sentiment analysis of each tweet for a financial analyst as a function of tweets in sequential datetime order</a:t>
            </a:r>
          </a:p>
          <a:p>
            <a:endParaRPr lang="en-US" dirty="0"/>
          </a:p>
          <a:p>
            <a:r>
              <a:rPr lang="en-US" dirty="0"/>
              <a:t>This provided me timeseries dataset for each sentiment positive, negative, and neutral for the most recent 3200 tweets on each financial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the sentiment timeseries and ticker data determined by LDA topic modeling and downloaded through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, I was able to perform another brute force shotgun analysis</a:t>
            </a:r>
          </a:p>
          <a:p>
            <a:endParaRPr lang="en-US" dirty="0"/>
          </a:p>
          <a:p>
            <a:r>
              <a:rPr lang="en-US" dirty="0"/>
              <a:t>Namely, I performed granger causality hypothesis testing between the VIX and </a:t>
            </a:r>
            <a:r>
              <a:rPr lang="en-US" dirty="0" err="1"/>
              <a:t>LizAnnSonders</a:t>
            </a:r>
            <a:r>
              <a:rPr lang="en-US" dirty="0"/>
              <a:t> three sentiments as a baseline measure</a:t>
            </a:r>
          </a:p>
          <a:p>
            <a:endParaRPr lang="en-US" dirty="0"/>
          </a:p>
          <a:p>
            <a:r>
              <a:rPr lang="en-US" dirty="0"/>
              <a:t>Next, I performed the same hypothesis testing between every timeseries combination of the five financial analyst, against roughly 12 different ticker symbols to see if result were better than the baseline</a:t>
            </a:r>
          </a:p>
          <a:p>
            <a:endParaRPr lang="en-US" dirty="0"/>
          </a:p>
          <a:p>
            <a:r>
              <a:rPr lang="en-US" dirty="0"/>
              <a:t>Generally, with hypothesis testing we want a score of less than 0.05 relevance</a:t>
            </a:r>
          </a:p>
          <a:p>
            <a:endParaRPr lang="en-US" dirty="0"/>
          </a:p>
          <a:p>
            <a:r>
              <a:rPr lang="en-US" dirty="0"/>
              <a:t>Similar to the previous slides, I’m only showing two results of many, this is just to give a representative idea of what some or most results look like</a:t>
            </a:r>
          </a:p>
          <a:p>
            <a:endParaRPr lang="en-US" dirty="0"/>
          </a:p>
          <a:p>
            <a:r>
              <a:rPr lang="en-US" dirty="0"/>
              <a:t>As we can see we have some good results, where the relevance value using a k-fold like analysis generated scores much less than the 0.05 threshold</a:t>
            </a:r>
          </a:p>
          <a:p>
            <a:endParaRPr lang="en-US" dirty="0"/>
          </a:p>
          <a:p>
            <a:r>
              <a:rPr lang="en-US" dirty="0"/>
              <a:t>With these results, a general consensus could be said that “</a:t>
            </a:r>
            <a:r>
              <a:rPr lang="en-US" dirty="0" err="1"/>
              <a:t>SJosephBurns</a:t>
            </a:r>
            <a:r>
              <a:rPr lang="en-US" dirty="0"/>
              <a:t> positive sentiment granger causes Amazon volume” at a 0.05 significance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65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were able to determine via the granger test that </a:t>
            </a:r>
            <a:r>
              <a:rPr lang="en-US" dirty="0" err="1"/>
              <a:t>SJosephBurns</a:t>
            </a:r>
            <a:r>
              <a:rPr lang="en-US" dirty="0"/>
              <a:t> positive sentiment could forecast ticker momentum, we could proceed to the second case</a:t>
            </a:r>
          </a:p>
          <a:p>
            <a:endParaRPr lang="en-US" dirty="0"/>
          </a:p>
          <a:p>
            <a:r>
              <a:rPr lang="en-US" dirty="0"/>
              <a:t>That is train a classifier to determine whether tweets could predict predict whether ticker value (or volume) would increase or decrease based on the customized stepwise equation we developed</a:t>
            </a:r>
          </a:p>
          <a:p>
            <a:endParaRPr lang="en-US" dirty="0"/>
          </a:p>
          <a:p>
            <a:r>
              <a:rPr lang="en-US" dirty="0"/>
              <a:t>Ultimately, I was able to train a Bernoulli Naïve Bayes classifier which was roughly 94% accurate in predicting whether a tweet could forecast increase or decrease in stock volume</a:t>
            </a:r>
          </a:p>
          <a:p>
            <a:endParaRPr lang="en-US" dirty="0"/>
          </a:p>
          <a:p>
            <a:r>
              <a:rPr lang="en-US" dirty="0"/>
              <a:t>Again, the analysis was performed for each of the 5 analyst for a range of tickers defined by topic modeling for each of the three sentiments</a:t>
            </a:r>
          </a:p>
          <a:p>
            <a:endParaRPr lang="en-US" dirty="0"/>
          </a:p>
          <a:p>
            <a:r>
              <a:rPr lang="en-US" dirty="0"/>
              <a:t>But, I’ve only showed one result to give a representative idea of the analysis that was performed</a:t>
            </a:r>
          </a:p>
          <a:p>
            <a:endParaRPr lang="en-US" dirty="0"/>
          </a:p>
          <a:p>
            <a:r>
              <a:rPr lang="en-US" dirty="0"/>
              <a:t>And to reiterate, at this pointed we’ve proved using the tools and methods we’ve selected two points:</a:t>
            </a:r>
          </a:p>
          <a:p>
            <a:endParaRPr lang="en-US" dirty="0"/>
          </a:p>
          <a:p>
            <a:r>
              <a:rPr lang="en-US" dirty="0"/>
              <a:t>first, granger financial hypothesis test was able to conclude that positive sentiment from </a:t>
            </a:r>
            <a:r>
              <a:rPr lang="en-US" dirty="0" err="1"/>
              <a:t>SJosephBurns</a:t>
            </a:r>
            <a:r>
              <a:rPr lang="en-US" dirty="0"/>
              <a:t> could forecast AMZN ticker volume/price</a:t>
            </a:r>
          </a:p>
          <a:p>
            <a:endParaRPr lang="en-US" dirty="0"/>
          </a:p>
          <a:p>
            <a:r>
              <a:rPr lang="en-US" dirty="0"/>
              <a:t>second, general tweets from </a:t>
            </a:r>
            <a:r>
              <a:rPr lang="en-US" dirty="0" err="1"/>
              <a:t>SJosephBurns</a:t>
            </a:r>
            <a:r>
              <a:rPr lang="en-US" dirty="0"/>
              <a:t> could forecast future momentum of AMZN ticker volume/price</a:t>
            </a:r>
          </a:p>
          <a:p>
            <a:endParaRPr lang="en-US" dirty="0"/>
          </a:p>
          <a:p>
            <a:r>
              <a:rPr lang="en-US" dirty="0"/>
              <a:t>for example, are investors going to be buying and selling a high volume, or very high volume, these could serve as indicators of risk and opportunity for gains to be made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1527</TotalTime>
  <Words>4440</Words>
  <Application>Microsoft Macintosh PowerPoint</Application>
  <PresentationFormat>Widescreen</PresentationFormat>
  <Paragraphs>465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588</cp:revision>
  <dcterms:created xsi:type="dcterms:W3CDTF">2023-01-02T21:49:25Z</dcterms:created>
  <dcterms:modified xsi:type="dcterms:W3CDTF">2023-06-08T03:38:01Z</dcterms:modified>
</cp:coreProperties>
</file>